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594AD-997E-47BC-BA8D-772FF30A3CE1}" v="126" dt="2025-10-20T11:31:29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n Rabbani" userId="a832a137-0e36-456d-a869-27f936872655" providerId="ADAL" clId="{77F594AD-997E-47BC-BA8D-772FF30A3CE1}"/>
    <pc:docChg chg="undo redo custSel addSld delSld modSld">
      <pc:chgData name="Ramin Rabbani" userId="a832a137-0e36-456d-a869-27f936872655" providerId="ADAL" clId="{77F594AD-997E-47BC-BA8D-772FF30A3CE1}" dt="2025-10-20T11:31:29.189" v="669"/>
      <pc:docMkLst>
        <pc:docMk/>
      </pc:docMkLst>
      <pc:sldChg chg="modSp new mod">
        <pc:chgData name="Ramin Rabbani" userId="a832a137-0e36-456d-a869-27f936872655" providerId="ADAL" clId="{77F594AD-997E-47BC-BA8D-772FF30A3CE1}" dt="2025-10-20T11:24:48.838" v="623" actId="1076"/>
        <pc:sldMkLst>
          <pc:docMk/>
          <pc:sldMk cId="999095457" sldId="256"/>
        </pc:sldMkLst>
        <pc:spChg chg="mod">
          <ac:chgData name="Ramin Rabbani" userId="a832a137-0e36-456d-a869-27f936872655" providerId="ADAL" clId="{77F594AD-997E-47BC-BA8D-772FF30A3CE1}" dt="2025-10-16T09:36:36.815" v="279" actId="20577"/>
          <ac:spMkLst>
            <pc:docMk/>
            <pc:sldMk cId="999095457" sldId="256"/>
            <ac:spMk id="2" creationId="{C8134B73-F606-2199-02A6-1F17CD3D89B8}"/>
          </ac:spMkLst>
        </pc:spChg>
        <pc:spChg chg="mod">
          <ac:chgData name="Ramin Rabbani" userId="a832a137-0e36-456d-a869-27f936872655" providerId="ADAL" clId="{77F594AD-997E-47BC-BA8D-772FF30A3CE1}" dt="2025-10-20T11:24:48.838" v="623" actId="1076"/>
          <ac:spMkLst>
            <pc:docMk/>
            <pc:sldMk cId="999095457" sldId="256"/>
            <ac:spMk id="3" creationId="{9F0FC048-EFC3-AAF1-F999-BE1F07406E2F}"/>
          </ac:spMkLst>
        </pc:spChg>
      </pc:sldChg>
      <pc:sldChg chg="addSp delSp modSp new mod modAnim modNotesTx">
        <pc:chgData name="Ramin Rabbani" userId="a832a137-0e36-456d-a869-27f936872655" providerId="ADAL" clId="{77F594AD-997E-47BC-BA8D-772FF30A3CE1}" dt="2025-10-20T11:25:56.967" v="628"/>
        <pc:sldMkLst>
          <pc:docMk/>
          <pc:sldMk cId="336669483" sldId="257"/>
        </pc:sldMkLst>
        <pc:spChg chg="mod">
          <ac:chgData name="Ramin Rabbani" userId="a832a137-0e36-456d-a869-27f936872655" providerId="ADAL" clId="{77F594AD-997E-47BC-BA8D-772FF30A3CE1}" dt="2025-10-16T08:58:52.841" v="21" actId="20577"/>
          <ac:spMkLst>
            <pc:docMk/>
            <pc:sldMk cId="336669483" sldId="257"/>
            <ac:spMk id="2" creationId="{51EEB7B6-F677-29B9-69FD-1CF903CB0585}"/>
          </ac:spMkLst>
        </pc:spChg>
        <pc:spChg chg="del">
          <ac:chgData name="Ramin Rabbani" userId="a832a137-0e36-456d-a869-27f936872655" providerId="ADAL" clId="{77F594AD-997E-47BC-BA8D-772FF30A3CE1}" dt="2025-10-16T09:00:38.919" v="22"/>
          <ac:spMkLst>
            <pc:docMk/>
            <pc:sldMk cId="336669483" sldId="257"/>
            <ac:spMk id="3" creationId="{A0A1361F-1781-F7B5-9335-97AD025AE298}"/>
          </ac:spMkLst>
        </pc:spChg>
        <pc:spChg chg="add mod">
          <ac:chgData name="Ramin Rabbani" userId="a832a137-0e36-456d-a869-27f936872655" providerId="ADAL" clId="{77F594AD-997E-47BC-BA8D-772FF30A3CE1}" dt="2025-10-16T09:06:12.832" v="103" actId="108"/>
          <ac:spMkLst>
            <pc:docMk/>
            <pc:sldMk cId="336669483" sldId="257"/>
            <ac:spMk id="4" creationId="{F3571766-6069-3F4C-5FF2-5DE136BE7F27}"/>
          </ac:spMkLst>
        </pc:spChg>
      </pc:sldChg>
      <pc:sldChg chg="new del">
        <pc:chgData name="Ramin Rabbani" userId="a832a137-0e36-456d-a869-27f936872655" providerId="ADAL" clId="{77F594AD-997E-47BC-BA8D-772FF30A3CE1}" dt="2025-10-16T08:56:03.042" v="2" actId="47"/>
        <pc:sldMkLst>
          <pc:docMk/>
          <pc:sldMk cId="2292970623" sldId="257"/>
        </pc:sldMkLst>
      </pc:sldChg>
      <pc:sldChg chg="modSp new del mod">
        <pc:chgData name="Ramin Rabbani" userId="a832a137-0e36-456d-a869-27f936872655" providerId="ADAL" clId="{77F594AD-997E-47BC-BA8D-772FF30A3CE1}" dt="2025-10-16T09:03:27.578" v="56" actId="680"/>
        <pc:sldMkLst>
          <pc:docMk/>
          <pc:sldMk cId="925550379" sldId="258"/>
        </pc:sldMkLst>
        <pc:spChg chg="mod">
          <ac:chgData name="Ramin Rabbani" userId="a832a137-0e36-456d-a869-27f936872655" providerId="ADAL" clId="{77F594AD-997E-47BC-BA8D-772FF30A3CE1}" dt="2025-10-16T09:03:26.877" v="55" actId="20577"/>
          <ac:spMkLst>
            <pc:docMk/>
            <pc:sldMk cId="925550379" sldId="258"/>
            <ac:spMk id="3" creationId="{BC2A5EA2-D0BC-EB11-EB1D-EC6CBABF1323}"/>
          </ac:spMkLst>
        </pc:spChg>
      </pc:sldChg>
      <pc:sldChg chg="addSp delSp modSp new mod setBg modAnim modNotesTx">
        <pc:chgData name="Ramin Rabbani" userId="a832a137-0e36-456d-a869-27f936872655" providerId="ADAL" clId="{77F594AD-997E-47BC-BA8D-772FF30A3CE1}" dt="2025-10-20T11:26:20.111" v="630"/>
        <pc:sldMkLst>
          <pc:docMk/>
          <pc:sldMk cId="3701799679" sldId="258"/>
        </pc:sldMkLst>
        <pc:spChg chg="mod">
          <ac:chgData name="Ramin Rabbani" userId="a832a137-0e36-456d-a869-27f936872655" providerId="ADAL" clId="{77F594AD-997E-47BC-BA8D-772FF30A3CE1}" dt="2025-10-16T09:07:56.534" v="124"/>
          <ac:spMkLst>
            <pc:docMk/>
            <pc:sldMk cId="3701799679" sldId="258"/>
            <ac:spMk id="2" creationId="{0A0A5B62-6E8A-ED04-054A-43EC654B5DE9}"/>
          </ac:spMkLst>
        </pc:spChg>
        <pc:spChg chg="del">
          <ac:chgData name="Ramin Rabbani" userId="a832a137-0e36-456d-a869-27f936872655" providerId="ADAL" clId="{77F594AD-997E-47BC-BA8D-772FF30A3CE1}" dt="2025-10-16T09:06:55.719" v="105"/>
          <ac:spMkLst>
            <pc:docMk/>
            <pc:sldMk cId="3701799679" sldId="258"/>
            <ac:spMk id="3" creationId="{1CC7AB43-ED0B-80F6-9D87-820C7C19FCD0}"/>
          </ac:spMkLst>
        </pc:spChg>
        <pc:spChg chg="add mod">
          <ac:chgData name="Ramin Rabbani" userId="a832a137-0e36-456d-a869-27f936872655" providerId="ADAL" clId="{77F594AD-997E-47BC-BA8D-772FF30A3CE1}" dt="2025-10-16T09:09:13.973" v="128" actId="1076"/>
          <ac:spMkLst>
            <pc:docMk/>
            <pc:sldMk cId="3701799679" sldId="258"/>
            <ac:spMk id="4" creationId="{90B7E8EA-7126-0774-4308-E2150597BA45}"/>
          </ac:spMkLst>
        </pc:spChg>
      </pc:sldChg>
      <pc:sldChg chg="addSp delSp modSp new mod modAnim modNotesTx">
        <pc:chgData name="Ramin Rabbani" userId="a832a137-0e36-456d-a869-27f936872655" providerId="ADAL" clId="{77F594AD-997E-47BC-BA8D-772FF30A3CE1}" dt="2025-10-20T11:26:55.330" v="634"/>
        <pc:sldMkLst>
          <pc:docMk/>
          <pc:sldMk cId="3598521745" sldId="259"/>
        </pc:sldMkLst>
        <pc:spChg chg="mod">
          <ac:chgData name="Ramin Rabbani" userId="a832a137-0e36-456d-a869-27f936872655" providerId="ADAL" clId="{77F594AD-997E-47BC-BA8D-772FF30A3CE1}" dt="2025-10-16T09:19:18.279" v="164"/>
          <ac:spMkLst>
            <pc:docMk/>
            <pc:sldMk cId="3598521745" sldId="259"/>
            <ac:spMk id="2" creationId="{B3BE22D1-4B8B-B35D-4FE4-133108E68804}"/>
          </ac:spMkLst>
        </pc:spChg>
        <pc:spChg chg="del">
          <ac:chgData name="Ramin Rabbani" userId="a832a137-0e36-456d-a869-27f936872655" providerId="ADAL" clId="{77F594AD-997E-47BC-BA8D-772FF30A3CE1}" dt="2025-10-16T09:15:09.128" v="130"/>
          <ac:spMkLst>
            <pc:docMk/>
            <pc:sldMk cId="3598521745" sldId="259"/>
            <ac:spMk id="3" creationId="{1B80C967-7A3D-E5B2-FC4E-567118B1365B}"/>
          </ac:spMkLst>
        </pc:spChg>
        <pc:spChg chg="add mod">
          <ac:chgData name="Ramin Rabbani" userId="a832a137-0e36-456d-a869-27f936872655" providerId="ADAL" clId="{77F594AD-997E-47BC-BA8D-772FF30A3CE1}" dt="2025-10-16T09:18:15.808" v="159" actId="1035"/>
          <ac:spMkLst>
            <pc:docMk/>
            <pc:sldMk cId="3598521745" sldId="259"/>
            <ac:spMk id="4" creationId="{4CA686C0-AD5D-26D1-FF0B-F830A12BDC1C}"/>
          </ac:spMkLst>
        </pc:spChg>
        <pc:picChg chg="add mod">
          <ac:chgData name="Ramin Rabbani" userId="a832a137-0e36-456d-a869-27f936872655" providerId="ADAL" clId="{77F594AD-997E-47BC-BA8D-772FF30A3CE1}" dt="2025-10-16T09:18:01.515" v="151" actId="1076"/>
          <ac:picMkLst>
            <pc:docMk/>
            <pc:sldMk cId="3598521745" sldId="259"/>
            <ac:picMk id="6" creationId="{D55C5912-186D-ECA3-AA6C-CFFDC7019814}"/>
          </ac:picMkLst>
        </pc:picChg>
      </pc:sldChg>
      <pc:sldChg chg="addSp delSp modSp new mod modAnim modNotesTx">
        <pc:chgData name="Ramin Rabbani" userId="a832a137-0e36-456d-a869-27f936872655" providerId="ADAL" clId="{77F594AD-997E-47BC-BA8D-772FF30A3CE1}" dt="2025-10-20T11:27:26.996" v="638"/>
        <pc:sldMkLst>
          <pc:docMk/>
          <pc:sldMk cId="2729884314" sldId="260"/>
        </pc:sldMkLst>
        <pc:spChg chg="mod">
          <ac:chgData name="Ramin Rabbani" userId="a832a137-0e36-456d-a869-27f936872655" providerId="ADAL" clId="{77F594AD-997E-47BC-BA8D-772FF30A3CE1}" dt="2025-10-16T09:19:03.571" v="163"/>
          <ac:spMkLst>
            <pc:docMk/>
            <pc:sldMk cId="2729884314" sldId="260"/>
            <ac:spMk id="2" creationId="{5CB55283-7367-ACB5-897D-6AF5D3E44D7D}"/>
          </ac:spMkLst>
        </pc:spChg>
        <pc:spChg chg="del">
          <ac:chgData name="Ramin Rabbani" userId="a832a137-0e36-456d-a869-27f936872655" providerId="ADAL" clId="{77F594AD-997E-47BC-BA8D-772FF30A3CE1}" dt="2025-10-16T09:19:37.179" v="165"/>
          <ac:spMkLst>
            <pc:docMk/>
            <pc:sldMk cId="2729884314" sldId="260"/>
            <ac:spMk id="3" creationId="{F80ECE8F-CCF7-255B-1905-5DC7175709CB}"/>
          </ac:spMkLst>
        </pc:spChg>
        <pc:spChg chg="add mod">
          <ac:chgData name="Ramin Rabbani" userId="a832a137-0e36-456d-a869-27f936872655" providerId="ADAL" clId="{77F594AD-997E-47BC-BA8D-772FF30A3CE1}" dt="2025-10-16T09:20:51.209" v="207" actId="1036"/>
          <ac:spMkLst>
            <pc:docMk/>
            <pc:sldMk cId="2729884314" sldId="260"/>
            <ac:spMk id="4" creationId="{0964D01A-E792-D9D1-4EA7-41E30143EF6D}"/>
          </ac:spMkLst>
        </pc:spChg>
        <pc:picChg chg="add mod">
          <ac:chgData name="Ramin Rabbani" userId="a832a137-0e36-456d-a869-27f936872655" providerId="ADAL" clId="{77F594AD-997E-47BC-BA8D-772FF30A3CE1}" dt="2025-10-16T09:21:01.564" v="209" actId="14100"/>
          <ac:picMkLst>
            <pc:docMk/>
            <pc:sldMk cId="2729884314" sldId="260"/>
            <ac:picMk id="6" creationId="{8E5236F3-77ED-1CB1-9D05-B972CF723C9D}"/>
          </ac:picMkLst>
        </pc:picChg>
      </pc:sldChg>
      <pc:sldChg chg="addSp delSp modSp new mod modAnim modNotesTx">
        <pc:chgData name="Ramin Rabbani" userId="a832a137-0e36-456d-a869-27f936872655" providerId="ADAL" clId="{77F594AD-997E-47BC-BA8D-772FF30A3CE1}" dt="2025-10-20T11:27:51.064" v="641"/>
        <pc:sldMkLst>
          <pc:docMk/>
          <pc:sldMk cId="4217242762" sldId="261"/>
        </pc:sldMkLst>
        <pc:spChg chg="mod">
          <ac:chgData name="Ramin Rabbani" userId="a832a137-0e36-456d-a869-27f936872655" providerId="ADAL" clId="{77F594AD-997E-47BC-BA8D-772FF30A3CE1}" dt="2025-10-16T09:21:41.842" v="211"/>
          <ac:spMkLst>
            <pc:docMk/>
            <pc:sldMk cId="4217242762" sldId="261"/>
            <ac:spMk id="2" creationId="{17B165B4-0891-1292-7B34-B3DD812735C9}"/>
          </ac:spMkLst>
        </pc:spChg>
        <pc:spChg chg="del">
          <ac:chgData name="Ramin Rabbani" userId="a832a137-0e36-456d-a869-27f936872655" providerId="ADAL" clId="{77F594AD-997E-47BC-BA8D-772FF30A3CE1}" dt="2025-10-16T09:21:48.461" v="212"/>
          <ac:spMkLst>
            <pc:docMk/>
            <pc:sldMk cId="4217242762" sldId="261"/>
            <ac:spMk id="3" creationId="{83E6F4DE-090D-25C4-BA9A-0302F1EAE6A5}"/>
          </ac:spMkLst>
        </pc:spChg>
        <pc:spChg chg="add mod">
          <ac:chgData name="Ramin Rabbani" userId="a832a137-0e36-456d-a869-27f936872655" providerId="ADAL" clId="{77F594AD-997E-47BC-BA8D-772FF30A3CE1}" dt="2025-10-16T09:22:31.625" v="253" actId="20577"/>
          <ac:spMkLst>
            <pc:docMk/>
            <pc:sldMk cId="4217242762" sldId="261"/>
            <ac:spMk id="4" creationId="{82CEBF6A-F9E1-2397-F532-BEDE6C0816EA}"/>
          </ac:spMkLst>
        </pc:spChg>
      </pc:sldChg>
      <pc:sldChg chg="addSp delSp modSp new mod modAnim modNotesTx">
        <pc:chgData name="Ramin Rabbani" userId="a832a137-0e36-456d-a869-27f936872655" providerId="ADAL" clId="{77F594AD-997E-47BC-BA8D-772FF30A3CE1}" dt="2025-10-20T11:28:38.324" v="645"/>
        <pc:sldMkLst>
          <pc:docMk/>
          <pc:sldMk cId="963603796" sldId="262"/>
        </pc:sldMkLst>
        <pc:spChg chg="mod">
          <ac:chgData name="Ramin Rabbani" userId="a832a137-0e36-456d-a869-27f936872655" providerId="ADAL" clId="{77F594AD-997E-47BC-BA8D-772FF30A3CE1}" dt="2025-10-16T09:23:30.211" v="257"/>
          <ac:spMkLst>
            <pc:docMk/>
            <pc:sldMk cId="963603796" sldId="262"/>
            <ac:spMk id="2" creationId="{825B72A6-E773-1563-2288-CEED4D4E34D4}"/>
          </ac:spMkLst>
        </pc:spChg>
        <pc:spChg chg="mod">
          <ac:chgData name="Ramin Rabbani" userId="a832a137-0e36-456d-a869-27f936872655" providerId="ADAL" clId="{77F594AD-997E-47BC-BA8D-772FF30A3CE1}" dt="2025-10-20T10:52:16.634" v="293" actId="14100"/>
          <ac:spMkLst>
            <pc:docMk/>
            <pc:sldMk cId="963603796" sldId="262"/>
            <ac:spMk id="3" creationId="{FFDDA38A-71C1-97AA-0E7A-E55949DA518F}"/>
          </ac:spMkLst>
        </pc:spChg>
        <pc:spChg chg="add del">
          <ac:chgData name="Ramin Rabbani" userId="a832a137-0e36-456d-a869-27f936872655" providerId="ADAL" clId="{77F594AD-997E-47BC-BA8D-772FF30A3CE1}" dt="2025-10-16T09:23:58.291" v="261"/>
          <ac:spMkLst>
            <pc:docMk/>
            <pc:sldMk cId="963603796" sldId="262"/>
            <ac:spMk id="4" creationId="{DB47BFE9-9B7E-B1CA-2C4D-89AF84BDA6EE}"/>
          </ac:spMkLst>
        </pc:spChg>
        <pc:spChg chg="add del">
          <ac:chgData name="Ramin Rabbani" userId="a832a137-0e36-456d-a869-27f936872655" providerId="ADAL" clId="{77F594AD-997E-47BC-BA8D-772FF30A3CE1}" dt="2025-10-16T09:24:03.836" v="263"/>
          <ac:spMkLst>
            <pc:docMk/>
            <pc:sldMk cId="963603796" sldId="262"/>
            <ac:spMk id="5" creationId="{9ABBFCCE-73D6-1E79-8BBE-2B9950D035CE}"/>
          </ac:spMkLst>
        </pc:spChg>
        <pc:picChg chg="add mod">
          <ac:chgData name="Ramin Rabbani" userId="a832a137-0e36-456d-a869-27f936872655" providerId="ADAL" clId="{77F594AD-997E-47BC-BA8D-772FF30A3CE1}" dt="2025-10-20T11:28:20.531" v="643" actId="1076"/>
          <ac:picMkLst>
            <pc:docMk/>
            <pc:sldMk cId="963603796" sldId="262"/>
            <ac:picMk id="5" creationId="{7981E0F2-2D22-1BA7-D2A0-C9C69B01A325}"/>
          </ac:picMkLst>
        </pc:picChg>
        <pc:picChg chg="add mod">
          <ac:chgData name="Ramin Rabbani" userId="a832a137-0e36-456d-a869-27f936872655" providerId="ADAL" clId="{77F594AD-997E-47BC-BA8D-772FF30A3CE1}" dt="2025-10-20T10:52:36.483" v="355" actId="1076"/>
          <ac:picMkLst>
            <pc:docMk/>
            <pc:sldMk cId="963603796" sldId="262"/>
            <ac:picMk id="7" creationId="{96120C79-30EE-B9ED-BE89-F1EB4D8B7A0C}"/>
          </ac:picMkLst>
        </pc:picChg>
      </pc:sldChg>
      <pc:sldChg chg="addSp delSp modSp new mod modAnim modNotesTx">
        <pc:chgData name="Ramin Rabbani" userId="a832a137-0e36-456d-a869-27f936872655" providerId="ADAL" clId="{77F594AD-997E-47BC-BA8D-772FF30A3CE1}" dt="2025-10-20T11:28:58.233" v="647"/>
        <pc:sldMkLst>
          <pc:docMk/>
          <pc:sldMk cId="567840204" sldId="263"/>
        </pc:sldMkLst>
        <pc:spChg chg="mod">
          <ac:chgData name="Ramin Rabbani" userId="a832a137-0e36-456d-a869-27f936872655" providerId="ADAL" clId="{77F594AD-997E-47BC-BA8D-772FF30A3CE1}" dt="2025-10-20T10:53:14.682" v="357"/>
          <ac:spMkLst>
            <pc:docMk/>
            <pc:sldMk cId="567840204" sldId="263"/>
            <ac:spMk id="2" creationId="{ED302EB5-06C2-3479-DCDB-0C49D42CA5A8}"/>
          </ac:spMkLst>
        </pc:spChg>
        <pc:spChg chg="del">
          <ac:chgData name="Ramin Rabbani" userId="a832a137-0e36-456d-a869-27f936872655" providerId="ADAL" clId="{77F594AD-997E-47BC-BA8D-772FF30A3CE1}" dt="2025-10-20T10:53:23.270" v="358"/>
          <ac:spMkLst>
            <pc:docMk/>
            <pc:sldMk cId="567840204" sldId="263"/>
            <ac:spMk id="3" creationId="{C9D800C0-80BB-F1D6-99E0-F830CD83FD48}"/>
          </ac:spMkLst>
        </pc:spChg>
        <pc:spChg chg="add mod">
          <ac:chgData name="Ramin Rabbani" userId="a832a137-0e36-456d-a869-27f936872655" providerId="ADAL" clId="{77F594AD-997E-47BC-BA8D-772FF30A3CE1}" dt="2025-10-20T10:54:54.349" v="368" actId="1076"/>
          <ac:spMkLst>
            <pc:docMk/>
            <pc:sldMk cId="567840204" sldId="263"/>
            <ac:spMk id="4" creationId="{D1CCA6EB-9454-FF7C-2C39-2CEC7C4F20C1}"/>
          </ac:spMkLst>
        </pc:spChg>
        <pc:picChg chg="add mod">
          <ac:chgData name="Ramin Rabbani" userId="a832a137-0e36-456d-a869-27f936872655" providerId="ADAL" clId="{77F594AD-997E-47BC-BA8D-772FF30A3CE1}" dt="2025-10-20T10:55:05.421" v="371" actId="1076"/>
          <ac:picMkLst>
            <pc:docMk/>
            <pc:sldMk cId="567840204" sldId="263"/>
            <ac:picMk id="6" creationId="{F8C37684-3422-C795-56F0-9EE20EF04637}"/>
          </ac:picMkLst>
        </pc:picChg>
      </pc:sldChg>
      <pc:sldChg chg="addSp delSp modSp new mod modAnim modNotesTx">
        <pc:chgData name="Ramin Rabbani" userId="a832a137-0e36-456d-a869-27f936872655" providerId="ADAL" clId="{77F594AD-997E-47BC-BA8D-772FF30A3CE1}" dt="2025-10-20T11:29:13.905" v="649"/>
        <pc:sldMkLst>
          <pc:docMk/>
          <pc:sldMk cId="3064219144" sldId="264"/>
        </pc:sldMkLst>
        <pc:spChg chg="mod">
          <ac:chgData name="Ramin Rabbani" userId="a832a137-0e36-456d-a869-27f936872655" providerId="ADAL" clId="{77F594AD-997E-47BC-BA8D-772FF30A3CE1}" dt="2025-10-20T10:55:50.118" v="373"/>
          <ac:spMkLst>
            <pc:docMk/>
            <pc:sldMk cId="3064219144" sldId="264"/>
            <ac:spMk id="2" creationId="{A82A603B-15A4-2DFA-95C3-C984EFACC072}"/>
          </ac:spMkLst>
        </pc:spChg>
        <pc:spChg chg="add del mod">
          <ac:chgData name="Ramin Rabbani" userId="a832a137-0e36-456d-a869-27f936872655" providerId="ADAL" clId="{77F594AD-997E-47BC-BA8D-772FF30A3CE1}" dt="2025-10-20T10:56:31.305" v="385"/>
          <ac:spMkLst>
            <pc:docMk/>
            <pc:sldMk cId="3064219144" sldId="264"/>
            <ac:spMk id="3" creationId="{C13FBB80-B7D3-5AE1-A2E5-93454B8D4C79}"/>
          </ac:spMkLst>
        </pc:spChg>
        <pc:spChg chg="add del mod">
          <ac:chgData name="Ramin Rabbani" userId="a832a137-0e36-456d-a869-27f936872655" providerId="ADAL" clId="{77F594AD-997E-47BC-BA8D-772FF30A3CE1}" dt="2025-10-20T10:56:06.827" v="375"/>
          <ac:spMkLst>
            <pc:docMk/>
            <pc:sldMk cId="3064219144" sldId="264"/>
            <ac:spMk id="4" creationId="{1A60D9E6-CC66-A9A1-4040-6810B5B749C1}"/>
          </ac:spMkLst>
        </pc:spChg>
      </pc:sldChg>
      <pc:sldChg chg="addSp modSp new mod modAnim modNotesTx">
        <pc:chgData name="Ramin Rabbani" userId="a832a137-0e36-456d-a869-27f936872655" providerId="ADAL" clId="{77F594AD-997E-47BC-BA8D-772FF30A3CE1}" dt="2025-10-20T11:29:31.683" v="651"/>
        <pc:sldMkLst>
          <pc:docMk/>
          <pc:sldMk cId="162663576" sldId="265"/>
        </pc:sldMkLst>
        <pc:spChg chg="mod">
          <ac:chgData name="Ramin Rabbani" userId="a832a137-0e36-456d-a869-27f936872655" providerId="ADAL" clId="{77F594AD-997E-47BC-BA8D-772FF30A3CE1}" dt="2025-10-20T10:56:57.894" v="391"/>
          <ac:spMkLst>
            <pc:docMk/>
            <pc:sldMk cId="162663576" sldId="265"/>
            <ac:spMk id="2" creationId="{AAF2C310-8532-454B-BE86-4E3EEF872D8C}"/>
          </ac:spMkLst>
        </pc:spChg>
        <pc:spChg chg="mod">
          <ac:chgData name="Ramin Rabbani" userId="a832a137-0e36-456d-a869-27f936872655" providerId="ADAL" clId="{77F594AD-997E-47BC-BA8D-772FF30A3CE1}" dt="2025-10-20T10:57:25.319" v="398"/>
          <ac:spMkLst>
            <pc:docMk/>
            <pc:sldMk cId="162663576" sldId="265"/>
            <ac:spMk id="3" creationId="{649A5A0A-8A8D-AF90-4729-804E5C2FDEAF}"/>
          </ac:spMkLst>
        </pc:spChg>
        <pc:picChg chg="add mod">
          <ac:chgData name="Ramin Rabbani" userId="a832a137-0e36-456d-a869-27f936872655" providerId="ADAL" clId="{77F594AD-997E-47BC-BA8D-772FF30A3CE1}" dt="2025-10-20T10:58:32.050" v="407" actId="1076"/>
          <ac:picMkLst>
            <pc:docMk/>
            <pc:sldMk cId="162663576" sldId="265"/>
            <ac:picMk id="5" creationId="{1CA9352A-3487-D3C3-90B7-551B0E7CDC67}"/>
          </ac:picMkLst>
        </pc:picChg>
      </pc:sldChg>
      <pc:sldChg chg="modSp new mod modAnim modNotesTx">
        <pc:chgData name="Ramin Rabbani" userId="a832a137-0e36-456d-a869-27f936872655" providerId="ADAL" clId="{77F594AD-997E-47BC-BA8D-772FF30A3CE1}" dt="2025-10-20T11:29:46.033" v="653"/>
        <pc:sldMkLst>
          <pc:docMk/>
          <pc:sldMk cId="529048513" sldId="266"/>
        </pc:sldMkLst>
        <pc:spChg chg="mod">
          <ac:chgData name="Ramin Rabbani" userId="a832a137-0e36-456d-a869-27f936872655" providerId="ADAL" clId="{77F594AD-997E-47BC-BA8D-772FF30A3CE1}" dt="2025-10-20T11:02:00.283" v="409"/>
          <ac:spMkLst>
            <pc:docMk/>
            <pc:sldMk cId="529048513" sldId="266"/>
            <ac:spMk id="2" creationId="{C5192F8E-E2C6-161C-EBD4-F85E9CC6B043}"/>
          </ac:spMkLst>
        </pc:spChg>
        <pc:spChg chg="mod">
          <ac:chgData name="Ramin Rabbani" userId="a832a137-0e36-456d-a869-27f936872655" providerId="ADAL" clId="{77F594AD-997E-47BC-BA8D-772FF30A3CE1}" dt="2025-10-20T11:02:33.689" v="419" actId="27636"/>
          <ac:spMkLst>
            <pc:docMk/>
            <pc:sldMk cId="529048513" sldId="266"/>
            <ac:spMk id="3" creationId="{255D205B-5DA7-1D0B-E280-0BF95B224411}"/>
          </ac:spMkLst>
        </pc:spChg>
      </pc:sldChg>
      <pc:sldChg chg="modSp new mod modAnim modNotesTx">
        <pc:chgData name="Ramin Rabbani" userId="a832a137-0e36-456d-a869-27f936872655" providerId="ADAL" clId="{77F594AD-997E-47BC-BA8D-772FF30A3CE1}" dt="2025-10-20T11:29:54.813" v="655"/>
        <pc:sldMkLst>
          <pc:docMk/>
          <pc:sldMk cId="3563246073" sldId="267"/>
        </pc:sldMkLst>
        <pc:spChg chg="mod">
          <ac:chgData name="Ramin Rabbani" userId="a832a137-0e36-456d-a869-27f936872655" providerId="ADAL" clId="{77F594AD-997E-47BC-BA8D-772FF30A3CE1}" dt="2025-10-20T11:03:02.326" v="422"/>
          <ac:spMkLst>
            <pc:docMk/>
            <pc:sldMk cId="3563246073" sldId="267"/>
            <ac:spMk id="2" creationId="{A112FB2B-3C49-9847-0D71-850D65CE395F}"/>
          </ac:spMkLst>
        </pc:spChg>
        <pc:spChg chg="mod">
          <ac:chgData name="Ramin Rabbani" userId="a832a137-0e36-456d-a869-27f936872655" providerId="ADAL" clId="{77F594AD-997E-47BC-BA8D-772FF30A3CE1}" dt="2025-10-20T11:03:31.638" v="431"/>
          <ac:spMkLst>
            <pc:docMk/>
            <pc:sldMk cId="3563246073" sldId="267"/>
            <ac:spMk id="3" creationId="{FAC85BDC-07D7-DC6A-056F-0060A38EEB28}"/>
          </ac:spMkLst>
        </pc:spChg>
      </pc:sldChg>
      <pc:sldChg chg="addSp modSp new mod modAnim modNotesTx">
        <pc:chgData name="Ramin Rabbani" userId="a832a137-0e36-456d-a869-27f936872655" providerId="ADAL" clId="{77F594AD-997E-47BC-BA8D-772FF30A3CE1}" dt="2025-10-20T11:30:17.165" v="657"/>
        <pc:sldMkLst>
          <pc:docMk/>
          <pc:sldMk cId="1033251883" sldId="268"/>
        </pc:sldMkLst>
        <pc:spChg chg="mod">
          <ac:chgData name="Ramin Rabbani" userId="a832a137-0e36-456d-a869-27f936872655" providerId="ADAL" clId="{77F594AD-997E-47BC-BA8D-772FF30A3CE1}" dt="2025-10-20T11:03:53.187" v="434"/>
          <ac:spMkLst>
            <pc:docMk/>
            <pc:sldMk cId="1033251883" sldId="268"/>
            <ac:spMk id="2" creationId="{3C95107A-6B74-14CF-D7C7-6C0402085B95}"/>
          </ac:spMkLst>
        </pc:spChg>
        <pc:spChg chg="mod">
          <ac:chgData name="Ramin Rabbani" userId="a832a137-0e36-456d-a869-27f936872655" providerId="ADAL" clId="{77F594AD-997E-47BC-BA8D-772FF30A3CE1}" dt="2025-10-20T11:05:39.020" v="456" actId="27636"/>
          <ac:spMkLst>
            <pc:docMk/>
            <pc:sldMk cId="1033251883" sldId="268"/>
            <ac:spMk id="3" creationId="{CE576A7F-256A-D7D2-B0FB-EE912827DE82}"/>
          </ac:spMkLst>
        </pc:spChg>
        <pc:picChg chg="add mod">
          <ac:chgData name="Ramin Rabbani" userId="a832a137-0e36-456d-a869-27f936872655" providerId="ADAL" clId="{77F594AD-997E-47BC-BA8D-772FF30A3CE1}" dt="2025-10-20T11:05:43.079" v="457" actId="1076"/>
          <ac:picMkLst>
            <pc:docMk/>
            <pc:sldMk cId="1033251883" sldId="268"/>
            <ac:picMk id="5" creationId="{D2712D13-01E0-3EB4-A085-C820FADB8503}"/>
          </ac:picMkLst>
        </pc:picChg>
      </pc:sldChg>
      <pc:sldChg chg="addSp delSp modSp new mod modAnim">
        <pc:chgData name="Ramin Rabbani" userId="a832a137-0e36-456d-a869-27f936872655" providerId="ADAL" clId="{77F594AD-997E-47BC-BA8D-772FF30A3CE1}" dt="2025-10-20T11:30:28.229" v="659"/>
        <pc:sldMkLst>
          <pc:docMk/>
          <pc:sldMk cId="2339449793" sldId="269"/>
        </pc:sldMkLst>
        <pc:picChg chg="add del mod">
          <ac:chgData name="Ramin Rabbani" userId="a832a137-0e36-456d-a869-27f936872655" providerId="ADAL" clId="{77F594AD-997E-47BC-BA8D-772FF30A3CE1}" dt="2025-10-20T11:08:51.886" v="480" actId="478"/>
          <ac:picMkLst>
            <pc:docMk/>
            <pc:sldMk cId="2339449793" sldId="269"/>
            <ac:picMk id="5" creationId="{BCC81696-F653-A576-BE64-BC7D35337409}"/>
          </ac:picMkLst>
        </pc:picChg>
        <pc:picChg chg="add mod">
          <ac:chgData name="Ramin Rabbani" userId="a832a137-0e36-456d-a869-27f936872655" providerId="ADAL" clId="{77F594AD-997E-47BC-BA8D-772FF30A3CE1}" dt="2025-10-20T11:09:21.729" v="483" actId="14100"/>
          <ac:picMkLst>
            <pc:docMk/>
            <pc:sldMk cId="2339449793" sldId="269"/>
            <ac:picMk id="7" creationId="{0AB3806C-F98F-37F1-0D6C-F08211A5B746}"/>
          </ac:picMkLst>
        </pc:picChg>
      </pc:sldChg>
      <pc:sldChg chg="addSp delSp modSp new mod modAnim modNotesTx">
        <pc:chgData name="Ramin Rabbani" userId="a832a137-0e36-456d-a869-27f936872655" providerId="ADAL" clId="{77F594AD-997E-47BC-BA8D-772FF30A3CE1}" dt="2025-10-20T11:30:37.969" v="661"/>
        <pc:sldMkLst>
          <pc:docMk/>
          <pc:sldMk cId="2310589413" sldId="270"/>
        </pc:sldMkLst>
        <pc:spChg chg="mod">
          <ac:chgData name="Ramin Rabbani" userId="a832a137-0e36-456d-a869-27f936872655" providerId="ADAL" clId="{77F594AD-997E-47BC-BA8D-772FF30A3CE1}" dt="2025-10-20T11:07:21.232" v="464"/>
          <ac:spMkLst>
            <pc:docMk/>
            <pc:sldMk cId="2310589413" sldId="270"/>
            <ac:spMk id="2" creationId="{A223F7E1-321D-F421-F303-992FA0BA167B}"/>
          </ac:spMkLst>
        </pc:spChg>
        <pc:spChg chg="mod">
          <ac:chgData name="Ramin Rabbani" userId="a832a137-0e36-456d-a869-27f936872655" providerId="ADAL" clId="{77F594AD-997E-47BC-BA8D-772FF30A3CE1}" dt="2025-10-20T11:08:00.555" v="475"/>
          <ac:spMkLst>
            <pc:docMk/>
            <pc:sldMk cId="2310589413" sldId="270"/>
            <ac:spMk id="3" creationId="{16B42C49-F1FA-C781-38AA-811ADE0825D7}"/>
          </ac:spMkLst>
        </pc:spChg>
        <pc:picChg chg="add del">
          <ac:chgData name="Ramin Rabbani" userId="a832a137-0e36-456d-a869-27f936872655" providerId="ADAL" clId="{77F594AD-997E-47BC-BA8D-772FF30A3CE1}" dt="2025-10-20T11:07:18.191" v="463" actId="22"/>
          <ac:picMkLst>
            <pc:docMk/>
            <pc:sldMk cId="2310589413" sldId="270"/>
            <ac:picMk id="5" creationId="{3192D422-5752-39D2-BBF3-FBE4635A865B}"/>
          </ac:picMkLst>
        </pc:picChg>
      </pc:sldChg>
      <pc:sldChg chg="addSp modSp new mod modAnim">
        <pc:chgData name="Ramin Rabbani" userId="a832a137-0e36-456d-a869-27f936872655" providerId="ADAL" clId="{77F594AD-997E-47BC-BA8D-772FF30A3CE1}" dt="2025-10-20T11:30:46.660" v="663"/>
        <pc:sldMkLst>
          <pc:docMk/>
          <pc:sldMk cId="3480993002" sldId="271"/>
        </pc:sldMkLst>
        <pc:picChg chg="add mod">
          <ac:chgData name="Ramin Rabbani" userId="a832a137-0e36-456d-a869-27f936872655" providerId="ADAL" clId="{77F594AD-997E-47BC-BA8D-772FF30A3CE1}" dt="2025-10-20T11:08:41.257" v="479" actId="1076"/>
          <ac:picMkLst>
            <pc:docMk/>
            <pc:sldMk cId="3480993002" sldId="271"/>
            <ac:picMk id="5" creationId="{41AA01E5-5AA4-1B4B-4408-9919447B5E54}"/>
          </ac:picMkLst>
        </pc:picChg>
      </pc:sldChg>
      <pc:sldChg chg="addSp delSp modSp new mod modAnim modNotesTx">
        <pc:chgData name="Ramin Rabbani" userId="a832a137-0e36-456d-a869-27f936872655" providerId="ADAL" clId="{77F594AD-997E-47BC-BA8D-772FF30A3CE1}" dt="2025-10-20T11:30:59.502" v="665"/>
        <pc:sldMkLst>
          <pc:docMk/>
          <pc:sldMk cId="1862213331" sldId="272"/>
        </pc:sldMkLst>
        <pc:spChg chg="mod">
          <ac:chgData name="Ramin Rabbani" userId="a832a137-0e36-456d-a869-27f936872655" providerId="ADAL" clId="{77F594AD-997E-47BC-BA8D-772FF30A3CE1}" dt="2025-10-20T11:09:54.445" v="485"/>
          <ac:spMkLst>
            <pc:docMk/>
            <pc:sldMk cId="1862213331" sldId="272"/>
            <ac:spMk id="2" creationId="{62BBF82A-C053-D70A-85E9-920B508A64DF}"/>
          </ac:spMkLst>
        </pc:spChg>
        <pc:spChg chg="mod">
          <ac:chgData name="Ramin Rabbani" userId="a832a137-0e36-456d-a869-27f936872655" providerId="ADAL" clId="{77F594AD-997E-47BC-BA8D-772FF30A3CE1}" dt="2025-10-20T11:14:17.267" v="522" actId="27636"/>
          <ac:spMkLst>
            <pc:docMk/>
            <pc:sldMk cId="1862213331" sldId="272"/>
            <ac:spMk id="3" creationId="{1DCD19E1-F52F-B46E-8EBE-18688A9AAD9C}"/>
          </ac:spMkLst>
        </pc:spChg>
        <pc:spChg chg="add del">
          <ac:chgData name="Ramin Rabbani" userId="a832a137-0e36-456d-a869-27f936872655" providerId="ADAL" clId="{77F594AD-997E-47BC-BA8D-772FF30A3CE1}" dt="2025-10-20T11:13:25.141" v="501"/>
          <ac:spMkLst>
            <pc:docMk/>
            <pc:sldMk cId="1862213331" sldId="272"/>
            <ac:spMk id="4" creationId="{9E93C1FA-33F2-CD3F-D0F5-393A1BCF3AEB}"/>
          </ac:spMkLst>
        </pc:spChg>
      </pc:sldChg>
      <pc:sldChg chg="modSp new mod modAnim modNotesTx">
        <pc:chgData name="Ramin Rabbani" userId="a832a137-0e36-456d-a869-27f936872655" providerId="ADAL" clId="{77F594AD-997E-47BC-BA8D-772FF30A3CE1}" dt="2025-10-20T11:31:18.048" v="667"/>
        <pc:sldMkLst>
          <pc:docMk/>
          <pc:sldMk cId="2798994658" sldId="273"/>
        </pc:sldMkLst>
        <pc:spChg chg="mod">
          <ac:chgData name="Ramin Rabbani" userId="a832a137-0e36-456d-a869-27f936872655" providerId="ADAL" clId="{77F594AD-997E-47BC-BA8D-772FF30A3CE1}" dt="2025-10-20T11:16:12.115" v="525"/>
          <ac:spMkLst>
            <pc:docMk/>
            <pc:sldMk cId="2798994658" sldId="273"/>
            <ac:spMk id="2" creationId="{57207F97-707D-5168-452A-753B74DA133E}"/>
          </ac:spMkLst>
        </pc:spChg>
        <pc:spChg chg="mod">
          <ac:chgData name="Ramin Rabbani" userId="a832a137-0e36-456d-a869-27f936872655" providerId="ADAL" clId="{77F594AD-997E-47BC-BA8D-772FF30A3CE1}" dt="2025-10-20T11:17:09.737" v="542" actId="27636"/>
          <ac:spMkLst>
            <pc:docMk/>
            <pc:sldMk cId="2798994658" sldId="273"/>
            <ac:spMk id="3" creationId="{8AF8AAE4-7172-51FE-F711-49A71611784B}"/>
          </ac:spMkLst>
        </pc:spChg>
      </pc:sldChg>
      <pc:sldChg chg="modSp new mod modAnim">
        <pc:chgData name="Ramin Rabbani" userId="a832a137-0e36-456d-a869-27f936872655" providerId="ADAL" clId="{77F594AD-997E-47BC-BA8D-772FF30A3CE1}" dt="2025-10-20T11:31:29.189" v="669"/>
        <pc:sldMkLst>
          <pc:docMk/>
          <pc:sldMk cId="1771315283" sldId="274"/>
        </pc:sldMkLst>
        <pc:spChg chg="mod">
          <ac:chgData name="Ramin Rabbani" userId="a832a137-0e36-456d-a869-27f936872655" providerId="ADAL" clId="{77F594AD-997E-47BC-BA8D-772FF30A3CE1}" dt="2025-10-20T11:23:00.584" v="622" actId="14100"/>
          <ac:spMkLst>
            <pc:docMk/>
            <pc:sldMk cId="1771315283" sldId="274"/>
            <ac:spMk id="3" creationId="{965023DE-2ABE-13E0-DF3A-746541B802B8}"/>
          </ac:spMkLst>
        </pc:spChg>
      </pc:sldChg>
      <pc:sldChg chg="new del">
        <pc:chgData name="Ramin Rabbani" userId="a832a137-0e36-456d-a869-27f936872655" providerId="ADAL" clId="{77F594AD-997E-47BC-BA8D-772FF30A3CE1}" dt="2025-10-20T11:18:02.922" v="544" actId="47"/>
        <pc:sldMkLst>
          <pc:docMk/>
          <pc:sldMk cId="1880568278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4D133-0FD7-4C3B-A3A1-CE98290414FB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65C1F-2983-45EC-8480-9EFAFCC1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4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Highlight the major milestones from 1G to 6G, emphasizing the shift in performance and capabilities.</a:t>
            </a:r>
          </a:p>
          <a:p>
            <a:r>
              <a:rPr lang="en-US" dirty="0">
                <a:latin typeface="+mn-lt"/>
              </a:rPr>
              <a:t>Explain how 5G and 6G are not just incremental upgrades but transformative technologies enabling new applications.</a:t>
            </a:r>
          </a:p>
          <a:p>
            <a:r>
              <a:rPr lang="en-US" dirty="0">
                <a:latin typeface="+mn-lt"/>
              </a:rPr>
              <a:t>Mention the role of IoT and cross-platform connectivity in driving these advancements.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95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automation advantage (declaration-based resource provisioning).</a:t>
            </a:r>
          </a:p>
          <a:p>
            <a:r>
              <a:rPr lang="en-US" dirty="0"/>
              <a:t>Mention isolation ensures reproducibility and reliability in security experiments.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71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testbed is evolving for next-gen security challenges (quantum &amp; AI-driven threats).</a:t>
            </a:r>
          </a:p>
          <a:p>
            <a:r>
              <a:rPr lang="en-US" dirty="0"/>
              <a:t>Stress the modular design for simulating future 6G interfaces and APIs.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19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Describe how HORSE detects and mitigates brute-force API exposures.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Mention the workflow: detection → intent generation → enforcement.</a:t>
            </a:r>
          </a:p>
          <a:p>
            <a:r>
              <a:rPr lang="en-US" b="1" dirty="0"/>
              <a:t>Figure:</a:t>
            </a:r>
            <a:r>
              <a:rPr lang="en-US" dirty="0"/>
              <a:t> </a:t>
            </a:r>
            <a:r>
              <a:rPr lang="en-US" b="1" dirty="0" err="1"/>
              <a:t>api</a:t>
            </a:r>
            <a:r>
              <a:rPr lang="en-US" b="1" dirty="0"/>
              <a:t>-exp-results here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3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that the testbed allows full-scale DDoS simulation safely.</a:t>
            </a:r>
          </a:p>
          <a:p>
            <a:r>
              <a:rPr lang="en-US" dirty="0"/>
              <a:t>Stress programmability and AI-assisted mitigation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1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with how CST bridges education, industry, and healthcare.</a:t>
            </a:r>
          </a:p>
          <a:p>
            <a:r>
              <a:rPr lang="en-US" dirty="0"/>
              <a:t>Emphasize its versatility and real-world relevance.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61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Conclude by linking the testbed’s ongoing contributions to the </a:t>
            </a:r>
            <a:r>
              <a:rPr lang="en-US" b="1" dirty="0"/>
              <a:t>broader evolution of secure 6G ecosystems</a:t>
            </a:r>
            <a:r>
              <a:rPr lang="en-US" dirty="0"/>
              <a:t> and its pivotal role in research, validation, and education.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8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increasing complexity of 5G/6G networks and why cybersecurity is critical.</a:t>
            </a:r>
          </a:p>
          <a:p>
            <a:r>
              <a:rPr lang="en-US" dirty="0"/>
              <a:t>Discuss the types of cyber threats and potential consequences.</a:t>
            </a:r>
          </a:p>
          <a:p>
            <a:r>
              <a:rPr lang="en-US" dirty="0"/>
              <a:t>Introduce the CNIT-S2N testbed as a controlled platform enabling safe experimentation and evaluation of security strategies.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5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the testbed allows multiple researchers to run experiments in parallel without interference.</a:t>
            </a:r>
          </a:p>
          <a:p>
            <a:r>
              <a:rPr lang="en-US" dirty="0"/>
              <a:t>Highlight participation in European projects for standardization.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0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modularity and scalability.</a:t>
            </a:r>
          </a:p>
          <a:p>
            <a:r>
              <a:rPr lang="en-US" dirty="0"/>
              <a:t>Explain how the testbed supports realistic cybersecurity experiments.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3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ability to emulate complex network topologies.</a:t>
            </a:r>
          </a:p>
          <a:p>
            <a:r>
              <a:rPr lang="en-US" dirty="0"/>
              <a:t>Mention software stack for orchestration, monitoring, and network testing.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orchestration of both physical and virtual network components.</a:t>
            </a:r>
          </a:p>
          <a:p>
            <a:r>
              <a:rPr lang="en-US" dirty="0"/>
              <a:t>Emphasize isolated islands and flexible programmability.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importance of isolation for cybersecurity research.</a:t>
            </a:r>
          </a:p>
          <a:p>
            <a:r>
              <a:rPr lang="en-US" dirty="0"/>
              <a:t>Mention P4 switch programmability for real-time threat mitigation.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49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how these use cases help optimize network security and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8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 that the testbed is ideal for cybersecurity research.</a:t>
            </a:r>
          </a:p>
          <a:p>
            <a:r>
              <a:rPr lang="en-US" dirty="0"/>
              <a:t>Mention real-time observability and threat simulation for experiments.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5C1F-2983-45EC-8480-9EFAFCC18A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2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D324F-5662-43E0-8ADC-D85D04B5F369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99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E355-F27E-480B-A2C2-A531A8A7F320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80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2D75-39A8-4E30-B3D2-E2F9449507BC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52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8EDA40C9-37B2-4A09-B31F-8F88DFC0346A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765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A6DE-E2C4-4D30-AF4F-74C270874CD3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006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2AB52-683B-4210-9C35-7A0146EA4187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60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831-B0F0-4994-AAD9-C640233DD60A}" type="datetime1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34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38BD-B436-4DB5-87EA-5465CBD07CB2}" type="datetime1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09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AFE2-3642-4BE9-ACC5-43C3E15FDDC4}" type="datetime1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9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5D15-48BC-48F4-9152-078ED00B4942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72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AE6FE4D6-B403-4B15-BC19-ADF385C7F84A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66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8B0F7-BAB6-4FD0-9D66-36F5B926D8BC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481517A-2156-48DA-99A8-97B2BE0F2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0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alessandro.carrega@unige.i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4B73-F606-2199-02A6-1F17CD3D8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935193" cy="261855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B5G/6G Cyber Security Testbed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FC048-EFC3-AAF1-F999-BE1F07406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9987" y="2908382"/>
            <a:ext cx="9302095" cy="29201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sz="2600" b="1" u="sng" dirty="0"/>
              <a:t>Prof. </a:t>
            </a:r>
            <a:r>
              <a:rPr lang="en-US" sz="2600" b="1" i="0" u="sng" dirty="0">
                <a:effectLst/>
              </a:rPr>
              <a:t>Alessandro Carrega</a:t>
            </a:r>
          </a:p>
          <a:p>
            <a:pPr>
              <a:lnSpc>
                <a:spcPct val="170000"/>
              </a:lnSpc>
            </a:pPr>
            <a:r>
              <a:rPr lang="en-US" b="0" i="1" dirty="0">
                <a:effectLst/>
                <a:hlinkClick r:id="rId2"/>
              </a:rPr>
              <a:t>alessandro.carrega@unige.it</a:t>
            </a:r>
            <a:endParaRPr lang="en-US" b="0" i="1" dirty="0">
              <a:effectLst/>
            </a:endParaRPr>
          </a:p>
          <a:p>
            <a:pPr>
              <a:lnSpc>
                <a:spcPct val="170000"/>
              </a:lnSpc>
            </a:pPr>
            <a:r>
              <a:rPr lang="en-US" b="0" i="0" dirty="0">
                <a:effectLst/>
              </a:rPr>
              <a:t>TNT (Telecomm. Networks and Telematics) Lab</a:t>
            </a:r>
          </a:p>
          <a:p>
            <a:pPr>
              <a:lnSpc>
                <a:spcPct val="170000"/>
              </a:lnSpc>
            </a:pPr>
            <a:r>
              <a:rPr lang="en-US" dirty="0"/>
              <a:t>Unige - University of Genoa</a:t>
            </a:r>
          </a:p>
          <a:p>
            <a:pPr>
              <a:lnSpc>
                <a:spcPct val="170000"/>
              </a:lnSpc>
            </a:pPr>
            <a:r>
              <a:rPr lang="en-US" dirty="0"/>
              <a:t>CNIT- National Inter-University Consortium for Telecommunications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3B59E-F63D-249C-CCA0-35A24EC7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04DA4A75-4A96-E7E9-26A9-EDCCDA324B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939" y="3720975"/>
            <a:ext cx="2463657" cy="623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BD6D49-C06D-3D65-DCE5-ADA1DEA4F2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6539" y="3720974"/>
            <a:ext cx="1027020" cy="623955"/>
          </a:xfrm>
          <a:prstGeom prst="rect">
            <a:avLst/>
          </a:prstGeom>
        </p:spPr>
      </p:pic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68799E2-FDAB-9C47-6B4E-060D32FC9F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60149" y="4916516"/>
            <a:ext cx="2003728" cy="7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95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C310-8532-454B-BE86-4E3EEF87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Deployment &amp; Security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A5A0A-8A8D-AF90-4729-804E5C2FD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8"/>
            <a:ext cx="6473998" cy="3479813"/>
          </a:xfrm>
        </p:spPr>
        <p:txBody>
          <a:bodyPr>
            <a:normAutofit lnSpcReduction="10000"/>
          </a:bodyPr>
          <a:lstStyle/>
          <a:p>
            <a:pPr marL="360363" indent="-360363">
              <a:lnSpc>
                <a:spcPct val="16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NFV-CL enables deployment of full </a:t>
            </a:r>
            <a:r>
              <a:rPr lang="en-US" b="1" dirty="0"/>
              <a:t>5G/6G core networks.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Supports </a:t>
            </a:r>
            <a:r>
              <a:rPr lang="en-US" b="1" dirty="0"/>
              <a:t>BYONF</a:t>
            </a:r>
            <a:r>
              <a:rPr lang="en-US" dirty="0"/>
              <a:t> for custom security network functions.</a:t>
            </a:r>
            <a:endParaRPr lang="en-US" b="1" dirty="0"/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P4 switch and traffic generators enable real-time threat testing.</a:t>
            </a:r>
            <a:endParaRPr lang="en-US" b="1" dirty="0"/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Secure remote access via </a:t>
            </a:r>
            <a:r>
              <a:rPr lang="en-US" b="1" dirty="0"/>
              <a:t>VPNs</a:t>
            </a:r>
            <a:endParaRPr lang="en-US" dirty="0"/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CA9352A-3487-D3C3-90B7-551B0E7CD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77" y="2179225"/>
            <a:ext cx="3660055" cy="2499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A2347-373D-F86A-F2D5-D44CFA1D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2F8E-E2C6-161C-EBD4-F85E9CC6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Cybersecurity Use Cases of CNIT-S2N Testbed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D205B-5DA7-1D0B-E280-0BF95B224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Testbed supports diverse use cases: </a:t>
            </a:r>
            <a:r>
              <a:rPr lang="en-US" b="1" dirty="0"/>
              <a:t>vulnerability research</a:t>
            </a:r>
            <a:r>
              <a:rPr lang="en-US" dirty="0"/>
              <a:t>, </a:t>
            </a:r>
            <a:r>
              <a:rPr lang="en-US" b="1" dirty="0"/>
              <a:t>network function testing</a:t>
            </a:r>
            <a:r>
              <a:rPr lang="en-US" dirty="0"/>
              <a:t>, </a:t>
            </a:r>
            <a:r>
              <a:rPr lang="en-US" b="1" dirty="0"/>
              <a:t>cyber-attack simulation.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Uses </a:t>
            </a:r>
            <a:r>
              <a:rPr lang="en-US" b="1" dirty="0" err="1"/>
              <a:t>MaaS</a:t>
            </a:r>
            <a:r>
              <a:rPr lang="en-US" b="1" dirty="0"/>
              <a:t> approach</a:t>
            </a:r>
            <a:r>
              <a:rPr lang="en-US" dirty="0"/>
              <a:t> to automate provisioning (HW, SW, OS, configurations).</a:t>
            </a:r>
            <a:endParaRPr lang="en-US" b="1" dirty="0"/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Rapid, reproducible setup for </a:t>
            </a:r>
            <a:r>
              <a:rPr lang="en-US" b="1" dirty="0"/>
              <a:t>VNFs, SDN switches, radio devices.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Offers </a:t>
            </a:r>
            <a:r>
              <a:rPr lang="en-US" b="1" dirty="0"/>
              <a:t>dedicated isolated instances</a:t>
            </a:r>
            <a:r>
              <a:rPr lang="en-US" dirty="0"/>
              <a:t> for independent experiments.</a:t>
            </a:r>
            <a:endParaRPr lang="en-US" b="1" dirty="0"/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Enables assessment of </a:t>
            </a:r>
            <a:r>
              <a:rPr lang="en-US" b="1" dirty="0"/>
              <a:t>AI-based threat detection</a:t>
            </a:r>
            <a:r>
              <a:rPr lang="en-US" dirty="0"/>
              <a:t> and </a:t>
            </a:r>
            <a:r>
              <a:rPr lang="en-US" b="1" dirty="0"/>
              <a:t>cyber-physical attacks.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7C497-0D28-7535-C579-D74A0EB4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FB2B-3C49-9847-0D71-850D65CE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Evolving Toward 6G Cybersecurity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5BDC-07D7-DC6A-056F-0060A38EE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9771738" cy="3294576"/>
          </a:xfrm>
        </p:spPr>
        <p:txBody>
          <a:bodyPr/>
          <a:lstStyle/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Focus on bridging </a:t>
            </a:r>
            <a:r>
              <a:rPr lang="en-US" b="1" dirty="0"/>
              <a:t>cyber and physical domains.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Integration of </a:t>
            </a:r>
            <a:r>
              <a:rPr lang="en-US" b="1" dirty="0"/>
              <a:t>digital twins</a:t>
            </a:r>
            <a:r>
              <a:rPr lang="en-US" dirty="0"/>
              <a:t> for real-time coordination and control.</a:t>
            </a:r>
            <a:endParaRPr lang="en-US" b="1" dirty="0"/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Improved spectrum aggregation</a:t>
            </a:r>
            <a:r>
              <a:rPr lang="en-US" dirty="0"/>
              <a:t> and programmable infrastructure for 6G.</a:t>
            </a:r>
            <a:endParaRPr lang="en-US" b="1" dirty="0"/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Development of </a:t>
            </a:r>
            <a:r>
              <a:rPr lang="en-US" b="1" dirty="0"/>
              <a:t>new authentication and cryptography systems.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Focus on </a:t>
            </a:r>
            <a:r>
              <a:rPr lang="en-US" b="1" dirty="0"/>
              <a:t>AI/ML-based threat detection</a:t>
            </a:r>
            <a:r>
              <a:rPr lang="en-US" dirty="0"/>
              <a:t> and </a:t>
            </a:r>
            <a:r>
              <a:rPr lang="en-US" b="1" dirty="0"/>
              <a:t>vulnerability research.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E600-24CC-279E-4840-26972B1D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107A-6B74-14CF-D7C7-6C040208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Exposure Attack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76A7F-256A-D7D2-B0FB-EE912827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68" y="1663103"/>
            <a:ext cx="6505128" cy="4486084"/>
          </a:xfrm>
        </p:spPr>
        <p:txBody>
          <a:bodyPr>
            <a:noAutofit/>
          </a:bodyPr>
          <a:lstStyle/>
          <a:p>
            <a:pPr marL="355600" indent="-355600">
              <a:lnSpc>
                <a:spcPct val="13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sz="1800" dirty="0"/>
              <a:t>APIs exposed by </a:t>
            </a:r>
            <a:r>
              <a:rPr lang="en-US" sz="1800" b="1" dirty="0"/>
              <a:t>NEF</a:t>
            </a:r>
            <a:r>
              <a:rPr lang="en-US" sz="1800" dirty="0"/>
              <a:t> can leak sensitive info (routing, location, mobility).</a:t>
            </a:r>
          </a:p>
          <a:p>
            <a:pPr marL="355600" indent="-355600">
              <a:lnSpc>
                <a:spcPct val="13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sz="1800" b="1" dirty="0"/>
              <a:t>HORSE framework</a:t>
            </a:r>
            <a:r>
              <a:rPr lang="en-US" sz="1800" dirty="0"/>
              <a:t> + </a:t>
            </a:r>
            <a:r>
              <a:rPr lang="en-US" sz="1800" b="1" dirty="0"/>
              <a:t>testbed</a:t>
            </a:r>
            <a:r>
              <a:rPr lang="en-US" sz="1800" dirty="0"/>
              <a:t> used for brute-force API attack detection.</a:t>
            </a:r>
          </a:p>
          <a:p>
            <a:pPr marL="355600" indent="-355600">
              <a:lnSpc>
                <a:spcPct val="13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sz="1800" b="1" dirty="0"/>
              <a:t>SM module</a:t>
            </a:r>
            <a:r>
              <a:rPr lang="en-US" sz="1800" dirty="0"/>
              <a:t> collects logs → pre-processed for </a:t>
            </a:r>
            <a:r>
              <a:rPr lang="en-US" sz="1800" b="1" dirty="0"/>
              <a:t>DEME anomaly detection.</a:t>
            </a:r>
          </a:p>
          <a:p>
            <a:pPr marL="355600" indent="-355600">
              <a:lnSpc>
                <a:spcPct val="13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sz="1800" b="1" dirty="0"/>
              <a:t>DTE + IBI</a:t>
            </a:r>
            <a:r>
              <a:rPr lang="en-US" sz="1800" dirty="0"/>
              <a:t> enforce mitigations (e.g., filter requests, modify policies).</a:t>
            </a:r>
            <a:endParaRPr lang="en-US" sz="1800" b="1" dirty="0"/>
          </a:p>
          <a:p>
            <a:pPr marL="355600" indent="-355600">
              <a:lnSpc>
                <a:spcPct val="13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sz="1800" dirty="0"/>
              <a:t>Enables accurate </a:t>
            </a:r>
            <a:r>
              <a:rPr lang="en-US" sz="1800" b="1" dirty="0"/>
              <a:t>attack replication</a:t>
            </a:r>
            <a:r>
              <a:rPr lang="en-US" sz="1800" dirty="0"/>
              <a:t> and </a:t>
            </a:r>
            <a:r>
              <a:rPr lang="en-US" sz="1800" b="1" dirty="0"/>
              <a:t>response validation</a:t>
            </a:r>
            <a:r>
              <a:rPr lang="en-US" sz="1800" dirty="0"/>
              <a:t>.</a:t>
            </a:r>
            <a:endParaRPr lang="en-US" sz="1800" b="1" dirty="0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D2712D13-01E0-3EB4-A085-C820FADB8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01" y="2002559"/>
            <a:ext cx="4312547" cy="3166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0DC42-6F70-36FA-C2A6-47D5F6FE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B3806C-F98F-37F1-0D6C-F08211A5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8" y="991943"/>
            <a:ext cx="9277179" cy="4874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C006A1-7F8D-78D5-E4D2-BC6B9283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4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F7E1-321D-F421-F303-992FA0BA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DDoS Attack Emulation and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42C49-F1FA-C781-38AA-811ADE082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Simulates large-scale </a:t>
            </a:r>
            <a:r>
              <a:rPr lang="en-US" b="1" dirty="0"/>
              <a:t>DNS/NTP DDoS</a:t>
            </a:r>
            <a:r>
              <a:rPr lang="en-US" dirty="0"/>
              <a:t> within isolated islands.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HW traffic generators</a:t>
            </a:r>
            <a:r>
              <a:rPr lang="en-US" dirty="0"/>
              <a:t> and </a:t>
            </a:r>
            <a:r>
              <a:rPr lang="en-US" b="1" dirty="0"/>
              <a:t>VRFs</a:t>
            </a:r>
            <a:r>
              <a:rPr lang="en-US" dirty="0"/>
              <a:t> ensure realistic attack traffic.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HORSE + digital twins</a:t>
            </a:r>
            <a:r>
              <a:rPr lang="en-US" dirty="0"/>
              <a:t> predict and analyze attack impacts.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DEME/DTE</a:t>
            </a:r>
            <a:r>
              <a:rPr lang="en-US" dirty="0"/>
              <a:t> detect and trigger mitigations (rate-limiting, filtering).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Observability stack (Prometheus, ELK)</a:t>
            </a:r>
            <a:r>
              <a:rPr lang="en-US" dirty="0"/>
              <a:t> monitors real-time effects.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P4-enabled switch</a:t>
            </a:r>
            <a:r>
              <a:rPr lang="en-US" dirty="0"/>
              <a:t> enforces real-time data-plane security policies.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6162-EBB8-0A13-787B-2DF479B8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8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AA01E5-5AA4-1B4B-4408-9919447B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43" y="1092677"/>
            <a:ext cx="8869942" cy="4391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40765-2458-87D3-BE83-345EB87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9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F82A-C053-D70A-85E9-920B508A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Domains and Real-World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D19E1-F52F-B46E-8EBE-18688A9AA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616423"/>
            <a:ext cx="9603275" cy="4241636"/>
          </a:xfrm>
        </p:spPr>
        <p:txBody>
          <a:bodyPr>
            <a:normAutofit fontScale="85000" lnSpcReduction="10000"/>
          </a:bodyPr>
          <a:lstStyle/>
          <a:p>
            <a:pPr marL="360363" indent="-360363">
              <a:lnSpc>
                <a:spcPct val="14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Education:</a:t>
            </a:r>
          </a:p>
          <a:p>
            <a:pPr marL="719138" lvl="1" indent="-261938">
              <a:lnSpc>
                <a:spcPct val="14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/>
              <a:t>Students deploy isolated 5G/6G networks.</a:t>
            </a:r>
          </a:p>
          <a:p>
            <a:pPr marL="719138" lvl="1" indent="-261938">
              <a:lnSpc>
                <a:spcPct val="140000"/>
              </a:lnSpc>
              <a:buClrTx/>
              <a:buFont typeface="Wingdings" panose="05000000000000000000" pitchFamily="2" charset="2"/>
              <a:buChar char="Ø"/>
            </a:pPr>
            <a:r>
              <a:rPr lang="en-US" dirty="0"/>
              <a:t>Simulate DDoS attacks and test P4/ML-based countermeasures.</a:t>
            </a:r>
          </a:p>
          <a:p>
            <a:pPr marL="360363" indent="-360363">
              <a:lnSpc>
                <a:spcPct val="14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Industry:</a:t>
            </a:r>
          </a:p>
          <a:p>
            <a:pPr marL="719138" lvl="1" indent="-261938">
              <a:lnSpc>
                <a:spcPct val="140000"/>
              </a:lnSpc>
              <a:buClr>
                <a:srgbClr val="606E91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Smart factory digital twin</a:t>
            </a:r>
            <a:r>
              <a:rPr lang="en-US" dirty="0"/>
              <a:t> for cyber-physical training.</a:t>
            </a:r>
          </a:p>
          <a:p>
            <a:pPr marL="719138" lvl="1" indent="-261938">
              <a:lnSpc>
                <a:spcPct val="140000"/>
              </a:lnSpc>
              <a:buClr>
                <a:srgbClr val="606E91"/>
              </a:buClr>
              <a:buFont typeface="Wingdings" panose="05000000000000000000" pitchFamily="2" charset="2"/>
              <a:buChar char="Ø"/>
            </a:pPr>
            <a:r>
              <a:rPr lang="en-US" dirty="0"/>
              <a:t>Detect and mitigate </a:t>
            </a:r>
            <a:r>
              <a:rPr lang="en-US" b="1" dirty="0"/>
              <a:t>API exposure</a:t>
            </a:r>
            <a:r>
              <a:rPr lang="en-US" dirty="0"/>
              <a:t> and </a:t>
            </a:r>
            <a:r>
              <a:rPr lang="en-US" b="1" dirty="0"/>
              <a:t>DoS on AGVs.</a:t>
            </a:r>
          </a:p>
          <a:p>
            <a:pPr marL="719138" lvl="1" indent="-261938">
              <a:lnSpc>
                <a:spcPct val="140000"/>
              </a:lnSpc>
              <a:buClr>
                <a:srgbClr val="606E91"/>
              </a:buClr>
              <a:buFont typeface="Wingdings" panose="05000000000000000000" pitchFamily="2" charset="2"/>
              <a:buChar char="Ø"/>
            </a:pPr>
            <a:r>
              <a:rPr lang="en-US" dirty="0"/>
              <a:t>Train teams using real ML-based traffic classification tools.</a:t>
            </a:r>
          </a:p>
          <a:p>
            <a:pPr marL="360363" indent="-360363">
              <a:lnSpc>
                <a:spcPct val="14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Healthcare:</a:t>
            </a:r>
          </a:p>
          <a:p>
            <a:pPr marL="719138" lvl="1" indent="-261938">
              <a:lnSpc>
                <a:spcPct val="140000"/>
              </a:lnSpc>
              <a:buClr>
                <a:srgbClr val="606E91"/>
              </a:buClr>
              <a:buFont typeface="Wingdings" panose="05000000000000000000" pitchFamily="2" charset="2"/>
              <a:buChar char="Ø"/>
            </a:pPr>
            <a:r>
              <a:rPr lang="en-US" dirty="0"/>
              <a:t>Secure </a:t>
            </a:r>
            <a:r>
              <a:rPr lang="en-US" b="1" dirty="0"/>
              <a:t>telemedicine and remote surgery</a:t>
            </a:r>
            <a:r>
              <a:rPr lang="en-US" dirty="0"/>
              <a:t> communications.</a:t>
            </a:r>
          </a:p>
          <a:p>
            <a:pPr marL="719138" lvl="1" indent="-261938">
              <a:lnSpc>
                <a:spcPct val="140000"/>
              </a:lnSpc>
              <a:buClr>
                <a:srgbClr val="606E91"/>
              </a:buClr>
              <a:buFont typeface="Wingdings" panose="05000000000000000000" pitchFamily="2" charset="2"/>
              <a:buChar char="Ø"/>
            </a:pPr>
            <a:r>
              <a:rPr lang="en-US" dirty="0"/>
              <a:t>Simulate </a:t>
            </a:r>
            <a:r>
              <a:rPr lang="en-US" b="1" dirty="0"/>
              <a:t>MITM attacks</a:t>
            </a:r>
            <a:r>
              <a:rPr lang="en-US" dirty="0"/>
              <a:t> and test encryption or routing countermeasures.</a:t>
            </a:r>
          </a:p>
          <a:p>
            <a:pPr marL="719138" lvl="1" indent="-261938">
              <a:lnSpc>
                <a:spcPct val="140000"/>
              </a:lnSpc>
              <a:buClr>
                <a:srgbClr val="606E91"/>
              </a:buClr>
              <a:buFont typeface="Wingdings" panose="05000000000000000000" pitchFamily="2" charset="2"/>
              <a:buChar char="Ø"/>
            </a:pPr>
            <a:r>
              <a:rPr lang="en-US" dirty="0"/>
              <a:t>Use </a:t>
            </a:r>
            <a:r>
              <a:rPr lang="en-US" b="1" dirty="0"/>
              <a:t>digital twin for what-if analysis</a:t>
            </a:r>
            <a:r>
              <a:rPr lang="en-US" dirty="0"/>
              <a:t> of mitigation strategies.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9DAEF-EA83-6961-42C3-B71AB486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7F97-707D-5168-452A-753B74DA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and Future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AAE4-7172-51FE-F711-49A716117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21" y="1586926"/>
            <a:ext cx="10890209" cy="4389120"/>
          </a:xfrm>
        </p:spPr>
        <p:txBody>
          <a:bodyPr>
            <a:noAutofit/>
          </a:bodyPr>
          <a:lstStyle/>
          <a:p>
            <a:pPr marL="360363" indent="-360363"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The </a:t>
            </a:r>
            <a:r>
              <a:rPr lang="en-US" b="1" dirty="0"/>
              <a:t>CNIT testbed</a:t>
            </a:r>
            <a:r>
              <a:rPr lang="en-US" dirty="0"/>
              <a:t> is a cornerstone for </a:t>
            </a:r>
            <a:r>
              <a:rPr lang="en-US" b="1" dirty="0"/>
              <a:t>B5G/6G cybersecurity research</a:t>
            </a:r>
            <a:r>
              <a:rPr lang="en-US" dirty="0"/>
              <a:t>.</a:t>
            </a:r>
          </a:p>
          <a:p>
            <a:pPr marL="360363" indent="-360363"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Demonstrates the </a:t>
            </a:r>
            <a:r>
              <a:rPr lang="en-US" b="1" dirty="0"/>
              <a:t>need for robust, adaptive security measures</a:t>
            </a:r>
            <a:r>
              <a:rPr lang="en-US" dirty="0"/>
              <a:t> in next-generation networks.</a:t>
            </a:r>
          </a:p>
          <a:p>
            <a:pPr marL="360363" indent="-360363"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Future research will focus on:</a:t>
            </a:r>
          </a:p>
          <a:p>
            <a:pPr marL="719138" lvl="1" indent="-261938">
              <a:buClr>
                <a:srgbClr val="606E91"/>
              </a:buClr>
              <a:buFont typeface="Wingdings" panose="05000000000000000000" pitchFamily="2" charset="2"/>
              <a:buChar char="Ø"/>
            </a:pPr>
            <a:r>
              <a:rPr lang="en-US" dirty="0"/>
              <a:t>AI-driven threat detection</a:t>
            </a:r>
          </a:p>
          <a:p>
            <a:pPr marL="719138" lvl="1" indent="-261938">
              <a:buClr>
                <a:srgbClr val="606E91"/>
              </a:buClr>
              <a:buFont typeface="Wingdings" panose="05000000000000000000" pitchFamily="2" charset="2"/>
              <a:buChar char="Ø"/>
            </a:pPr>
            <a:r>
              <a:rPr lang="en-US" dirty="0"/>
              <a:t>IoT security and data integrity</a:t>
            </a:r>
          </a:p>
          <a:p>
            <a:pPr marL="719138" lvl="1" indent="-261938">
              <a:buClr>
                <a:srgbClr val="606E91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Cross-sector collaboration</a:t>
            </a:r>
            <a:r>
              <a:rPr lang="en-US" dirty="0"/>
              <a:t> with academia and industry.</a:t>
            </a:r>
          </a:p>
          <a:p>
            <a:pPr marL="360363" indent="-360363"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The testbed will remain at the </a:t>
            </a:r>
            <a:r>
              <a:rPr lang="en-US" b="1" dirty="0"/>
              <a:t>forefront of innovation</a:t>
            </a:r>
            <a:r>
              <a:rPr lang="en-US" dirty="0"/>
              <a:t>, supporting continuous development of </a:t>
            </a:r>
            <a:r>
              <a:rPr lang="en-US" b="1" dirty="0"/>
              <a:t>resilient and secure</a:t>
            </a:r>
            <a:r>
              <a:rPr lang="en-US" dirty="0"/>
              <a:t> 5G/6G infrastructures.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1F6C-05B7-6EB4-2FC1-8E8D7596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9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 up image of hands applauding">
            <a:extLst>
              <a:ext uri="{FF2B5EF4-FFF2-40B4-BE49-F238E27FC236}">
                <a16:creationId xmlns:a16="http://schemas.microsoft.com/office/drawing/2014/main" id="{E5152E68-D7D3-42C8-FA7E-7EBC8EC9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grayscl/>
          </a:blip>
          <a:srcRect t="596" r="-1" b="15132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BDB3B-5A85-D110-3E36-9D191A85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Presentation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438D12-0AE8-484F-B876-9E855987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6353" b="36564"/>
          <a:stretch/>
        </p:blipFill>
        <p:spPr>
          <a:xfrm rot="16200000">
            <a:off x="2735573" y="3465576"/>
            <a:ext cx="384962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23DE-2ABE-13E0-DF3A-746541B80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3600" dirty="0"/>
              <a:t>Thank You for your attention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3600" b="1" dirty="0"/>
              <a:t>Questions &amp; Discussion.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15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B7B6-F677-29B9-69FD-1CF903CB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571766-6069-3F4C-5FF2-5DE136BE7F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0270" y="1652750"/>
            <a:ext cx="10269820" cy="392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Mobile communication has evolved from 1G to the anticipated 6G, improving speed, capacity, and connectivity.</a:t>
            </a: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6G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enable</a:t>
            </a:r>
            <a:r>
              <a:rPr lang="en-US" altLang="en-US" sz="1800" dirty="0"/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600" dirty="0"/>
              <a:t>Ultra-Reliable Low-Latency Communications (URLLC).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600" dirty="0"/>
              <a:t>Massive Machine-Type Communications (</a:t>
            </a:r>
            <a:r>
              <a:rPr lang="en-US" altLang="en-US" sz="1600" dirty="0" err="1"/>
              <a:t>mMTC</a:t>
            </a:r>
            <a:r>
              <a:rPr lang="en-US" altLang="en-US" sz="1600" dirty="0"/>
              <a:t>).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600" dirty="0"/>
              <a:t>Enhanced Mobile Broadband (</a:t>
            </a:r>
            <a:r>
              <a:rPr lang="en-US" altLang="en-US" sz="1600" dirty="0" err="1"/>
              <a:t>eMBB</a:t>
            </a:r>
            <a:r>
              <a:rPr lang="en-US" altLang="en-US" sz="1600" dirty="0"/>
              <a:t>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Driven by: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High-speed data demand.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Proliferation of IoT devices.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Need for seamless connectivity.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8E1A5-F54C-3D97-8C14-B8B47A85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5B62-6E8A-ED04-054A-43EC654B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B7E8EA-7126-0774-4308-E2150597BA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0271" y="1596669"/>
            <a:ext cx="9603274" cy="424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B5G &amp; 6G characteristics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Higher frequency bands: millimeter waves &amp; terahertz.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Integration of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AI/ML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efficient network management.</a:t>
            </a: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Cybersecurity concerns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Vulnerabilities due to complex, interconnected networks.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Threats: DoS attacks, data breaches,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APTs.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Critical to ensure integrity, confidentiality, availability.</a:t>
            </a: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CNIT-S2N Testbed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State-of-the-art environment for 5G/6G research.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Supports testing of protocols, applications, and security measures.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Emulates complex topologies &amp; integrates cybersecurity frameworks.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2795A-6F9A-3CC0-70F7-78E67F9F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99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22D1-4B8B-B35D-4FE4-133108E6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CNIT-S2N Testbed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A686C0-AD5D-26D1-FF0B-F830A12BDC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0270" y="1791753"/>
            <a:ext cx="4898871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Location: Genoa, Italy.</a:t>
            </a: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Supports research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B5G/6G, Edge, and Cloud Computing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Multi-layered HW/SW platform with isolated environments 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islands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 of European H2020 projects: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HORSE, Nephele, MARE, SLICES, etc</a:t>
            </a:r>
            <a:r>
              <a:rPr lang="en-US" altLang="en-US" sz="1800" b="1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A room with a large window&#10;&#10;Description automatically generated">
            <a:extLst>
              <a:ext uri="{FF2B5EF4-FFF2-40B4-BE49-F238E27FC236}">
                <a16:creationId xmlns:a16="http://schemas.microsoft.com/office/drawing/2014/main" id="{D55C5912-186D-ECA3-AA6C-CFFDC701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1" y="2043855"/>
            <a:ext cx="5455479" cy="3024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DFAC6-B9E3-0E78-4E26-E2B92388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2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5283-7367-ACB5-897D-6AF5D3E4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Testbed Architecture &amp; Core Components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64D01A-E792-D9D1-4EA7-41E30143EF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0270" y="1723116"/>
            <a:ext cx="4185049" cy="419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Network Infrastructure: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High-speed backbone, fiber optics,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mmWave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wireless.</a:t>
            </a: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Computational Resources: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High-performance servers and GPUs for AI/ML workloads.</a:t>
            </a: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Security Frameworks: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IDS, firewalls, encryption protocols</a:t>
            </a:r>
            <a:r>
              <a:rPr lang="en-US" altLang="en-US" sz="1800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1800" dirty="0"/>
              <a:t>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upports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isolated islands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full B5G/6G network emulation.</a:t>
            </a:r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E5236F3-77ED-1CB1-9D05-B972CF723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26" y="2088190"/>
            <a:ext cx="6017200" cy="3032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B37DA-1060-3924-9A27-521104E1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65B4-0891-1292-7B34-B3DD8127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&amp; Software Components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CEBF6A-F9E1-2397-F532-BEDE6C0816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0270" y="1524965"/>
            <a:ext cx="9134608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Hardware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35 servers</a:t>
            </a:r>
            <a:endParaRPr lang="en-US" altLang="en-US" dirty="0"/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8 switches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Amarisoft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5G base stations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NVIDIA A100 GPUs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P4-enabled switch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traffic generators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12 UE devices</a:t>
            </a:r>
            <a:endParaRPr lang="en-US" altLang="en-US" dirty="0"/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60363" marR="0" lvl="0" indent="-3603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Software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OpenStack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OSM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Kubernetes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VNFs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DPDK emulation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ONOS SDN controller</a:t>
            </a:r>
          </a:p>
          <a:p>
            <a:pPr marL="719138" lvl="1" indent="-26193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Prometheus &amp; ELK monitoring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32D5A-64EF-B17D-AFEE-5BF4D83B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72A6-E773-1563-2288-CEED4D4E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 Management &amp;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A38A-71C1-97AA-0E7A-E55949DA5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334" y="1674703"/>
            <a:ext cx="4268714" cy="4246207"/>
          </a:xfrm>
        </p:spPr>
        <p:txBody>
          <a:bodyPr>
            <a:normAutofit fontScale="85000" lnSpcReduction="10000"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Metal-CL: Bare-metal provisioning with MAAS + Ansible.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Net-CL: Automates topology discovery, VLAN overlay configuration.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NFV-CL: Orchestrates VNFs/PNFs using blueprints.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Supports federated zones with different programmability levels.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 descr="A map of the world with computers&#10;&#10;Description automatically generated with medium confidence">
            <a:extLst>
              <a:ext uri="{FF2B5EF4-FFF2-40B4-BE49-F238E27FC236}">
                <a16:creationId xmlns:a16="http://schemas.microsoft.com/office/drawing/2014/main" id="{7981E0F2-2D22-1BA7-D2A0-C9C69B01A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49" y="2832957"/>
            <a:ext cx="3675269" cy="1929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96120C79-30EE-B9ED-BE89-F1EB4D8B7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2" y="1658468"/>
            <a:ext cx="2554756" cy="3885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811729-1588-7672-B6C4-1623704C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0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2EB5-06C2-3479-DCDB-0C49D42C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Cybersecurity Focus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1CCA6EB-9454-FF7C-2C39-2CEC7C4F20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9112" y="1914921"/>
            <a:ext cx="5333775" cy="372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60363" marR="0" lvl="0" indent="-360363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island fully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isolated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by internal firewall.</a:t>
            </a:r>
          </a:p>
          <a:p>
            <a:pPr marL="360363" marR="0" lvl="0" indent="-360363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Deploy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 security functions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xNFs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60363" marR="0" lvl="0" indent="-360363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IDS, firewalls, and other security mechanisms.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60363" marR="0" lvl="0" indent="-360363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06E9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Observability stack monitors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network behavior in real-time.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F8C37684-3422-C795-56F0-9EE20EF0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95" y="2002559"/>
            <a:ext cx="4350176" cy="297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064EC-A140-8ED7-4388-433AE13C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4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603B-15A4-2DFA-95C3-C984EFAC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&amp; Performance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FBB80-B7D3-5AE1-A2E5-93454B8D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Vulnerability Assessment:</a:t>
            </a:r>
            <a:r>
              <a:rPr lang="en-US" dirty="0"/>
              <a:t> Identify potential weaknesses.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Penetration Testing:</a:t>
            </a:r>
            <a:r>
              <a:rPr lang="en-US" dirty="0"/>
              <a:t> Simulate attacks in a controlled environment.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Performance Evaluation:</a:t>
            </a:r>
            <a:r>
              <a:rPr lang="en-US" dirty="0"/>
              <a:t> Test network under load and attacks.</a:t>
            </a:r>
          </a:p>
          <a:p>
            <a:pPr marL="360363" indent="-360363">
              <a:lnSpc>
                <a:spcPct val="150000"/>
              </a:lnSpc>
              <a:buClr>
                <a:srgbClr val="606E91"/>
              </a:buClr>
              <a:buFont typeface="Wingdings" panose="05000000000000000000" pitchFamily="2" charset="2"/>
              <a:buChar char="q"/>
            </a:pPr>
            <a:r>
              <a:rPr lang="en-US" dirty="0"/>
              <a:t>Supports </a:t>
            </a:r>
            <a:r>
              <a:rPr lang="en-US" b="1" dirty="0"/>
              <a:t>AI/ML-based security solutions</a:t>
            </a:r>
            <a:r>
              <a:rPr lang="en-US" dirty="0"/>
              <a:t> for adaptive threat detection.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F5525-480F-011C-AA89-35E35869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517A-2156-48DA-99A8-97B2BE0F24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1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CDCE0"/>
    </a:lt2>
    <a:accent1>
      <a:srgbClr val="415588"/>
    </a:accent1>
    <a:accent2>
      <a:srgbClr val="4294B6"/>
    </a:accent2>
    <a:accent3>
      <a:srgbClr val="087D7C"/>
    </a:accent3>
    <a:accent4>
      <a:srgbClr val="2CB663"/>
    </a:accent4>
    <a:accent5>
      <a:srgbClr val="DF8822"/>
    </a:accent5>
    <a:accent6>
      <a:srgbClr val="BC410A"/>
    </a:accent6>
    <a:hlink>
      <a:srgbClr val="5977C4"/>
    </a:hlink>
    <a:folHlink>
      <a:srgbClr val="A1A9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1279</Words>
  <Application>Microsoft Office PowerPoint</Application>
  <PresentationFormat>Widescreen</PresentationFormat>
  <Paragraphs>189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Gallery</vt:lpstr>
      <vt:lpstr>B5G/6G Cyber Security Testbed</vt:lpstr>
      <vt:lpstr>INTRODUCTION</vt:lpstr>
      <vt:lpstr>INTRODUCTION</vt:lpstr>
      <vt:lpstr>CNIT-S2N Testbed Overview</vt:lpstr>
      <vt:lpstr>Testbed Architecture &amp; Core Components</vt:lpstr>
      <vt:lpstr>Hardware &amp; Software Components</vt:lpstr>
      <vt:lpstr>Flexible Management &amp; Orchestration</vt:lpstr>
      <vt:lpstr>Cybersecurity Focus</vt:lpstr>
      <vt:lpstr>Security &amp; Performance Use Cases</vt:lpstr>
      <vt:lpstr>Core Deployment &amp; Security Integration</vt:lpstr>
      <vt:lpstr>Cybersecurity Use Cases of CNIT-S2N Testbed</vt:lpstr>
      <vt:lpstr>Evolving Toward 6G Cybersecurity Research</vt:lpstr>
      <vt:lpstr>API Exposure Attack Simulation</vt:lpstr>
      <vt:lpstr>PowerPoint Presentation</vt:lpstr>
      <vt:lpstr>DDoS Attack Emulation and Mitigation</vt:lpstr>
      <vt:lpstr>PowerPoint Presentation</vt:lpstr>
      <vt:lpstr>Practical Domains and Real-World Use Cases</vt:lpstr>
      <vt:lpstr>Conclusion and Future Outlook</vt:lpstr>
      <vt:lpstr>End of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B5G/6G Cyber Security Testbed </dc:title>
  <dc:creator>Ramin Rabbani</dc:creator>
  <cp:lastModifiedBy>Alex Carrega</cp:lastModifiedBy>
  <cp:revision>21</cp:revision>
  <dcterms:created xsi:type="dcterms:W3CDTF">2025-10-16T08:55:54Z</dcterms:created>
  <dcterms:modified xsi:type="dcterms:W3CDTF">2025-10-20T16:54:11Z</dcterms:modified>
</cp:coreProperties>
</file>